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Sz cx="12192000" cy="6858000"/>
  <p:notesSz cx="6858000" cy="9144000"/>
  <p:embeddedFontLst>
    <p:embeddedFont>
      <p:font typeface="等线" panose="02010600030101010101" pitchFamily="2" charset="-122"/>
      <p:regular r:id="rId4"/>
      <p:bold r:id="rId5"/>
    </p:embeddedFont>
    <p:embeddedFont>
      <p:font typeface="汉仪碑刻黑W" pitchFamily="18" charset="-122"/>
      <p:regular r:id="rId6"/>
    </p:embeddedFont>
    <p:embeddedFont>
      <p:font typeface="汉仪楷体简" panose="02010600000101010101" pitchFamily="2" charset="-122"/>
      <p:regular r:id="rId7"/>
    </p:embeddedFont>
    <p:embeddedFont>
      <p:font typeface="黑体" panose="02010609060101010101" pitchFamily="49" charset="-122"/>
      <p:regular r:id="rId8"/>
    </p:embeddedFont>
    <p:embeddedFont>
      <p:font typeface="Crimson Text SemiBold" panose="02000503000000000000" pitchFamily="2" charset="0"/>
      <p:regular r:id="rId9"/>
      <p:bold r:id="rId10"/>
      <p:italic r:id="rId11"/>
      <p:boldItalic r:id="rId1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1E"/>
    <a:srgbClr val="1E0000"/>
    <a:srgbClr val="001E00"/>
    <a:srgbClr val="003200"/>
    <a:srgbClr val="040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45" autoAdjust="0"/>
    <p:restoredTop sz="94675"/>
  </p:normalViewPr>
  <p:slideViewPr>
    <p:cSldViewPr snapToGrid="0">
      <p:cViewPr varScale="1">
        <p:scale>
          <a:sx n="90" d="100"/>
          <a:sy n="90" d="100"/>
        </p:scale>
        <p:origin x="232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92" y="8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handoutMaster" Target="handoutMasters/handout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2" Type="http://schemas.openxmlformats.org/officeDocument/2006/relationships/notesMaster" Target="notesMasters/notesMaster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D0C71-B0B7-4AF6-9A87-C5E329CD1946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C365B5-D0F7-4A2E-8D03-4F48B070D6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CD50D-F1E9-4974-8D2B-D8694B16FCC1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4F858-003A-4AF8-8278-AE0EDCDA78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975449"/>
            <a:ext cx="9144000" cy="1820174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  <a:latin typeface="汉仪碑刻黑W" panose="00020600040101010101" pitchFamily="18" charset="-122"/>
                <a:ea typeface="汉仪碑刻黑W" panose="00020600040101010101" pitchFamily="18" charset="-122"/>
              </a:defRPr>
            </a:lvl1pPr>
          </a:lstStyle>
          <a:p>
            <a:r>
              <a:rPr lang="en-US" altLang="zh-CN" dirty="0"/>
              <a:t>《</a:t>
            </a:r>
            <a:r>
              <a:rPr lang="zh-CN" altLang="en-US" dirty="0"/>
              <a:t>示例标题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fld id="{F26CD50D-F1E9-4974-8D2B-D8694B16FCC1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fld id="{7194F858-003A-4AF8-8278-AE0EDCDA78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信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fld id="{F26CD50D-F1E9-4974-8D2B-D8694B16FCC1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fld id="{7194F858-003A-4AF8-8278-AE0EDCDA78D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1519555" y="1277620"/>
            <a:ext cx="9152890" cy="2151380"/>
          </a:xfrm>
        </p:spPr>
        <p:txBody>
          <a:bodyPr bIns="323850" anchor="b" anchorCtr="0">
            <a:normAutofit/>
          </a:bodyPr>
          <a:lstStyle>
            <a:lvl1pPr marL="0" indent="0" algn="ctr">
              <a:buNone/>
              <a:defRPr sz="4800" b="1">
                <a:solidFill>
                  <a:schemeClr val="bg1"/>
                </a:solidFill>
                <a:latin typeface="Crimson Text SemiBold" panose="02000803000000000000" charset="0"/>
                <a:ea typeface="汉仪碑刻黑" panose="00020600040101010101" charset="-122"/>
                <a:cs typeface="Crimson Text SemiBold" panose="02000803000000000000" charset="0"/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Scene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</a:p>
          <a:p>
            <a:pPr lvl="0"/>
            <a:r>
              <a:rPr kumimoji="1" lang="en-US" altLang="zh-CN" dirty="0"/>
              <a:t>Coming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Home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</p:nvPr>
        </p:nvSpPr>
        <p:spPr>
          <a:xfrm>
            <a:off x="1511935" y="3841748"/>
            <a:ext cx="9160510" cy="2151381"/>
          </a:xfrm>
        </p:spPr>
        <p:txBody>
          <a:bodyPr bIns="323850" anchor="t" anchorCtr="0">
            <a:normAutofit/>
          </a:bodyPr>
          <a:lstStyle>
            <a:lvl1pPr marL="0" marR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kumimoji="1" lang="zh-CN" altLang="en-US" sz="4400" b="1" i="0" u="none" strike="noStrike" kern="1200" cap="none" spc="0" normalizeH="0" baseline="0" noProof="1">
                <a:solidFill>
                  <a:schemeClr val="bg1"/>
                </a:solidFill>
                <a:latin typeface="汉仪楷体简" panose="02010600000101010101" charset="-122"/>
                <a:ea typeface="汉仪楷体简" panose="02010600000101010101" charset="-122"/>
                <a:cs typeface="汉仪楷体简" panose="02010600000101010101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第一幕  </a:t>
            </a:r>
            <a:endParaRPr kumimoji="1" lang="en-US" altLang="zh-CN" dirty="0"/>
          </a:p>
          <a:p>
            <a:pPr marL="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归家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CD50D-F1E9-4974-8D2B-D8694B16FCC1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4F858-003A-4AF8-8278-AE0EDCDA78D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55763" y="1012825"/>
            <a:ext cx="8983662" cy="4646613"/>
          </a:xfrm>
        </p:spPr>
        <p:txBody>
          <a:bodyPr anchor="ctr">
            <a:normAutofit/>
          </a:bodyPr>
          <a:lstStyle>
            <a:lvl1pPr algn="ctr">
              <a:buNone/>
              <a:defRPr sz="5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示例文本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示例文本</a:t>
            </a:r>
            <a:endParaRPr kumimoji="1" lang="en-US" altLang="zh-CN" dirty="0"/>
          </a:p>
          <a:p>
            <a:pPr lvl="0"/>
            <a:r>
              <a:rPr kumimoji="1" lang="en-US" altLang="zh-CN" dirty="0"/>
              <a:t>Example</a:t>
            </a:r>
          </a:p>
          <a:p>
            <a:pPr lvl="0"/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H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CD50D-F1E9-4974-8D2B-D8694B16FCC1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4F858-003A-4AF8-8278-AE0EDCDA78D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80" y="682180"/>
            <a:ext cx="10759735" cy="2655126"/>
          </a:xfrm>
        </p:spPr>
        <p:txBody>
          <a:bodyPr anchor="b"/>
          <a:lstStyle>
            <a:lvl1pPr>
              <a:defRPr kumimoji="1" lang="zh-CN" altLang="en-US" sz="4000" b="1" kern="1200" dirty="0">
                <a:solidFill>
                  <a:schemeClr val="bg1"/>
                </a:solidFill>
                <a:latin typeface="汉仪楷体简" panose="02010600000101010101" charset="-122"/>
                <a:ea typeface="汉仪楷体简" panose="02010600000101010101" charset="-122"/>
                <a:cs typeface="汉仪楷体简" panose="02010600000101010101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</a:pPr>
            <a:r>
              <a:rPr kumimoji="1" lang="zh-CN" altLang="en-US" dirty="0"/>
              <a:t>我以为 男儿固须经书读</a:t>
            </a:r>
            <a:endParaRPr kumimoji="1" lang="en-US" altLang="zh-CN" dirty="0"/>
          </a:p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</a:pPr>
            <a:r>
              <a:rPr kumimoji="1" lang="zh-CN" altLang="en-US" dirty="0"/>
              <a:t>女儿读书也应该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683581" y="3646423"/>
            <a:ext cx="10759735" cy="2400810"/>
          </a:xfrm>
        </p:spPr>
        <p:txBody>
          <a:bodyPr/>
          <a:lstStyle>
            <a:lvl1pPr>
              <a:defRPr kumimoji="1" lang="zh-CN" altLang="en-US" sz="4000" b="1" kern="1200" dirty="0">
                <a:solidFill>
                  <a:schemeClr val="bg1"/>
                </a:solidFill>
                <a:effectLst/>
                <a:latin typeface="Crimson Text SemiBold" panose="02000803000000000000" charset="0"/>
                <a:ea typeface="汉仪碑刻黑" panose="00020600040101010101" charset="-122"/>
                <a:cs typeface="Crimson Text SemiBold" panose="02000803000000000000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90204" pitchFamily="34" charset="0"/>
              <a:buNone/>
            </a:pPr>
            <a:r>
              <a:rPr kumimoji="1" lang="en-US" altLang="zh-CN" dirty="0"/>
              <a:t>I hold that sons and daughters share.</a:t>
            </a:r>
          </a:p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90204" pitchFamily="34" charset="0"/>
              <a:buNone/>
            </a:pPr>
            <a:r>
              <a:rPr kumimoji="1" lang="en-US" altLang="zh-CN" dirty="0"/>
              <a:t>The selfsame right to learning fair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_Z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CD50D-F1E9-4974-8D2B-D8694B16FCC1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4F858-003A-4AF8-8278-AE0EDCDA78D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748685" y="672029"/>
            <a:ext cx="10694630" cy="2756971"/>
          </a:xfrm>
        </p:spPr>
        <p:txBody>
          <a:bodyPr anchor="b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zh-CN" sz="4000" b="1" smtClean="0">
                <a:solidFill>
                  <a:schemeClr val="bg1"/>
                </a:solidFill>
                <a:effectLst/>
                <a:latin typeface="Crimson Text SemiBold" panose="02000803000000000000" charset="0"/>
                <a:ea typeface="汉仪碑刻黑" panose="00020600040101010101" charset="-122"/>
                <a:cs typeface="Crimson Text SemiBold" panose="02000803000000000000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zh-CN" dirty="0"/>
              <a:t>I hold that sons and daughters share.</a:t>
            </a:r>
          </a:p>
          <a:p>
            <a:pPr lvl="0"/>
            <a:r>
              <a:rPr kumimoji="1" lang="en-US" altLang="zh-CN" dirty="0"/>
              <a:t>The selfsame right to learning fair</a:t>
            </a:r>
            <a:endParaRPr kumimoji="1"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748685" y="3811837"/>
            <a:ext cx="10694632" cy="2230188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  <a:latin typeface="汉仪楷体简" panose="02010600000101010101" charset="-122"/>
                <a:ea typeface="汉仪楷体简" panose="02010600000101010101" charset="-122"/>
                <a:cs typeface="汉仪楷体简" panose="02010600000101010101" charset="-122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我以为 男儿固须经书读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女儿读书也应该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CD50D-F1E9-4974-8D2B-D8694B16FCC1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4F858-003A-4AF8-8278-AE0EDCDA78D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竖排文字占位符 9"/>
          <p:cNvSpPr>
            <a:spLocks noGrp="1"/>
          </p:cNvSpPr>
          <p:nvPr>
            <p:ph type="body" orient="vert" sz="quarter" idx="13"/>
          </p:nvPr>
        </p:nvSpPr>
        <p:spPr>
          <a:xfrm>
            <a:off x="1457325" y="828675"/>
            <a:ext cx="9391650" cy="4683125"/>
          </a:xfrm>
        </p:spPr>
        <p:txBody>
          <a:bodyPr vert="eaVert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l">
              <a:buNone/>
              <a:defRPr>
                <a:solidFill>
                  <a:schemeClr val="bg1"/>
                </a:solidFill>
              </a:defRPr>
            </a:lvl2pPr>
            <a:lvl3pPr marL="914400" indent="0" algn="l">
              <a:buNone/>
              <a:defRPr>
                <a:solidFill>
                  <a:schemeClr val="bg1"/>
                </a:solidFill>
              </a:defRPr>
            </a:lvl3pPr>
            <a:lvl4pPr marL="1371600" indent="0" algn="l">
              <a:buNone/>
              <a:defRPr>
                <a:solidFill>
                  <a:schemeClr val="bg1"/>
                </a:solidFill>
              </a:defRPr>
            </a:lvl4pPr>
            <a:lvl5pPr marL="1828800" indent="0" algn="l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_加翻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CD50D-F1E9-4974-8D2B-D8694B16FCC1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4F858-003A-4AF8-8278-AE0EDCDA78D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竖排文字占位符 7"/>
          <p:cNvSpPr>
            <a:spLocks noGrp="1"/>
          </p:cNvSpPr>
          <p:nvPr>
            <p:ph type="body" orient="vert" sz="quarter" idx="13" hasCustomPrompt="1"/>
          </p:nvPr>
        </p:nvSpPr>
        <p:spPr>
          <a:xfrm>
            <a:off x="6720288" y="980499"/>
            <a:ext cx="4723027" cy="5161538"/>
          </a:xfrm>
        </p:spPr>
        <p:txBody>
          <a:bodyPr vert="eaVert">
            <a:normAutofit/>
          </a:bodyPr>
          <a:lstStyle>
            <a:lvl1pPr marL="0" indent="0" algn="l">
              <a:lnSpc>
                <a:spcPct val="100000"/>
              </a:lnSpc>
              <a:spcBef>
                <a:spcPts val="2000"/>
              </a:spcBef>
              <a:buFont typeface="Arial" panose="020B0604020202090204" pitchFamily="34" charset="0"/>
              <a:buNone/>
              <a:defRPr sz="4000" b="1">
                <a:solidFill>
                  <a:schemeClr val="bg1"/>
                </a:solidFill>
                <a:latin typeface="汉仪楷体简" panose="02010600000101010101" charset="-122"/>
                <a:ea typeface="汉仪楷体简" panose="02010600000101010101" charset="-122"/>
              </a:defRPr>
            </a:lvl1pPr>
            <a:lvl2pPr marL="457200" indent="0">
              <a:buFont typeface="Arial" panose="020B0604020202090204" pitchFamily="34" charset="0"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 typeface="Arial" panose="020B0604020202090204" pitchFamily="34" charset="0"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 typeface="Arial" panose="020B0604020202090204" pitchFamily="34" charset="0"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 typeface="Arial" panose="020B060402020209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北风卷地白草折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胡天八月即飞雪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忽如一夜春风来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千树万树梨花开</a:t>
            </a:r>
            <a:endParaRPr kumimoji="1" lang="en-US" altLang="zh-CN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683581" y="980501"/>
            <a:ext cx="5673152" cy="5161537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3500"/>
              </a:spcBef>
              <a:buNone/>
              <a:defRPr b="1">
                <a:solidFill>
                  <a:schemeClr val="bg1"/>
                </a:solidFill>
                <a:latin typeface="Crimson Text SemiBold" panose="02000803000000000000" charset="0"/>
                <a:ea typeface="汉仪碑刻黑" panose="00020600040101010101" charset="-122"/>
                <a:cs typeface="Crimson Text SemiBold" panose="02000803000000000000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 altLang="zh-CN" b="1" dirty="0"/>
              <a:t>The north wind sweeps the ground, bending the white grass;</a:t>
            </a:r>
            <a:endParaRPr lang="en-US" altLang="zh-CN" dirty="0"/>
          </a:p>
          <a:p>
            <a:r>
              <a:rPr lang="en-US" altLang="zh-CN" b="1" dirty="0"/>
              <a:t>In the northern frontier, snow already flies in August.</a:t>
            </a:r>
            <a:endParaRPr lang="en-US" altLang="zh-CN" dirty="0"/>
          </a:p>
          <a:p>
            <a:r>
              <a:rPr lang="en-US" altLang="zh-CN" b="1" dirty="0"/>
              <a:t>Suddenly, as if a spring breeze had arrived overnight,</a:t>
            </a:r>
            <a:endParaRPr lang="en-US" altLang="zh-CN" dirty="0"/>
          </a:p>
          <a:p>
            <a:r>
              <a:rPr lang="en-US" altLang="zh-CN" b="1" dirty="0"/>
              <a:t>Thousands upon thousands of trees bloom like pear blossoms.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3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3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3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2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2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2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>
        <p:tmplLst>
          <p:tmpl lvl="1">
            <p:tnLst>
              <p:par>
                <p:cTn presetID="9" presetClass="entr" presetSubtype="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3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uiExpand="1" build="p">
        <p:tmplLst>
          <p:tmpl lvl="1">
            <p:tnLst>
              <p:par>
                <p:cTn presetID="9" presetClass="entr" presetSubtype="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2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诗歌_加翻译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CD50D-F1E9-4974-8D2B-D8694B16FCC1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4F858-003A-4AF8-8278-AE0EDCDA78D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竖排文字占位符 7"/>
          <p:cNvSpPr>
            <a:spLocks noGrp="1"/>
          </p:cNvSpPr>
          <p:nvPr>
            <p:ph type="body" orient="vert" sz="quarter" idx="13" hasCustomPrompt="1"/>
          </p:nvPr>
        </p:nvSpPr>
        <p:spPr>
          <a:xfrm>
            <a:off x="7759700" y="848360"/>
            <a:ext cx="2327275" cy="5161280"/>
          </a:xfrm>
        </p:spPr>
        <p:txBody>
          <a:bodyPr vert="eaVert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2000"/>
              </a:spcBef>
              <a:buFont typeface="Arial" panose="020B0604020202090204" pitchFamily="34" charset="0"/>
              <a:buNone/>
              <a:defRPr sz="4000" b="1">
                <a:solidFill>
                  <a:schemeClr val="bg1"/>
                </a:solidFill>
                <a:latin typeface="汉仪楷体简" panose="02010600000101010101" charset="-122"/>
                <a:ea typeface="汉仪楷体简" panose="02010600000101010101" charset="-122"/>
              </a:defRPr>
            </a:lvl1pPr>
            <a:lvl2pPr marL="457200" indent="0">
              <a:buFont typeface="Arial" panose="020B0604020202090204" pitchFamily="34" charset="0"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 typeface="Arial" panose="020B0604020202090204" pitchFamily="34" charset="0"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 typeface="Arial" panose="020B0604020202090204" pitchFamily="34" charset="0"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 typeface="Arial" panose="020B060402020209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忽如一夜春风来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千树万树梨花开</a:t>
            </a:r>
            <a:endParaRPr kumimoji="1" lang="en-US" altLang="zh-CN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1487805" y="848360"/>
            <a:ext cx="6009005" cy="5161280"/>
          </a:xfrm>
        </p:spPr>
        <p:txBody>
          <a:bodyPr anchor="ctr" anchorCtr="0"/>
          <a:lstStyle>
            <a:lvl1pPr marL="0" indent="0" algn="l">
              <a:lnSpc>
                <a:spcPct val="100000"/>
              </a:lnSpc>
              <a:spcBef>
                <a:spcPts val="3500"/>
              </a:spcBef>
              <a:buNone/>
              <a:defRPr b="1">
                <a:solidFill>
                  <a:schemeClr val="bg1"/>
                </a:solidFill>
                <a:latin typeface="Crimson Text SemiBold" panose="02000803000000000000" charset="0"/>
                <a:ea typeface="汉仪碑刻黑" panose="00020600040101010101" charset="-122"/>
                <a:cs typeface="Crimson Text SemiBold" panose="02000803000000000000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 altLang="zh-CN" b="1" dirty="0"/>
              <a:t>Suddenly, as if a spring breeze had arrived overnight,</a:t>
            </a:r>
            <a:endParaRPr lang="en-US" altLang="zh-CN" dirty="0"/>
          </a:p>
          <a:p>
            <a:r>
              <a:rPr lang="en-US" altLang="zh-CN" b="1" dirty="0"/>
              <a:t>Thousands upon thousands of trees bloom like pear blossoms.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3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>
        <p:tmplLst>
          <p:tmpl lvl="1">
            <p:tnLst>
              <p:par>
                <p:cTn presetID="9" presetClass="entr" presetSubtype="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3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uiExpand="1" build="p">
        <p:tmplLst>
          <p:tmpl lvl="1">
            <p:tnLst>
              <p:par>
                <p:cTn presetID="9" presetClass="entr" presetSubtype="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2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83581" y="372862"/>
            <a:ext cx="10759736" cy="11896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3581" y="1757778"/>
            <a:ext cx="10759736" cy="4492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83581" y="6356350"/>
            <a:ext cx="28978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汉仪碑刻黑W" panose="00020600040101010101" pitchFamily="18" charset="-122"/>
                <a:ea typeface="汉仪碑刻黑W" panose="00020600040101010101" pitchFamily="18" charset="-122"/>
              </a:defRPr>
            </a:lvl1pPr>
          </a:lstStyle>
          <a:p>
            <a:fld id="{F26CD50D-F1E9-4974-8D2B-D8694B16FCC1}" type="datetimeFigureOut">
              <a:rPr lang="zh-CN" altLang="en-US" smtClean="0"/>
              <a:t>2026/1/2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汉仪碑刻黑W" panose="00020600040101010101" pitchFamily="18" charset="-122"/>
                <a:ea typeface="汉仪碑刻黑W" panose="00020600040101010101" pitchFamily="18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28327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汉仪碑刻黑W" panose="00020600040101010101" pitchFamily="18" charset="-122"/>
                <a:ea typeface="汉仪碑刻黑W" panose="00020600040101010101" pitchFamily="18" charset="-122"/>
              </a:defRPr>
            </a:lvl1pPr>
          </a:lstStyle>
          <a:p>
            <a:fld id="{7194F858-003A-4AF8-8278-AE0EDCDA78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汉仪碑刻黑W" panose="00020600040101010101" pitchFamily="18" charset="-122"/>
          <a:ea typeface="汉仪碑刻黑W" panose="00020600040101010101" pitchFamily="18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汉仪碑刻黑W" panose="00020600040101010101" pitchFamily="18" charset="-122"/>
          <a:ea typeface="汉仪碑刻黑W" panose="00020600040101010101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汉仪碑刻黑W" panose="00020600040101010101" pitchFamily="18" charset="-122"/>
          <a:ea typeface="汉仪碑刻黑W" panose="00020600040101010101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汉仪碑刻黑W" panose="00020600040101010101" pitchFamily="18" charset="-122"/>
          <a:ea typeface="汉仪碑刻黑W" panose="00020600040101010101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汉仪碑刻黑W" panose="00020600040101010101" pitchFamily="18" charset="-122"/>
          <a:ea typeface="汉仪碑刻黑W" panose="00020600040101010101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汉仪碑刻黑W" panose="00020600040101010101" pitchFamily="18" charset="-122"/>
          <a:ea typeface="汉仪碑刻黑W" panose="00020600040101010101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lides">
      <a:majorFont>
        <a:latin typeface="Segoe UI Semibold"/>
        <a:ea typeface="楷体"/>
        <a:cs typeface=""/>
      </a:majorFont>
      <a:minorFont>
        <a:latin typeface="Times New Roman"/>
        <a:ea typeface="楷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Macintosh PowerPoint</Application>
  <PresentationFormat>宽屏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8" baseType="lpstr">
      <vt:lpstr>Crimson Text SemiBold</vt:lpstr>
      <vt:lpstr>黑体</vt:lpstr>
      <vt:lpstr>等线</vt:lpstr>
      <vt:lpstr>Arial</vt:lpstr>
      <vt:lpstr>汉仪楷体简</vt:lpstr>
      <vt:lpstr>汉仪碑刻黑W</vt:lpstr>
      <vt:lpstr>Calibri</vt:lpstr>
      <vt:lpstr>Office 主题​​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Zhao Zhenyu</dc:creator>
  <cp:lastModifiedBy>Zhenyu Zhao</cp:lastModifiedBy>
  <cp:revision>151</cp:revision>
  <dcterms:created xsi:type="dcterms:W3CDTF">2025-12-27T13:04:45Z</dcterms:created>
  <dcterms:modified xsi:type="dcterms:W3CDTF">2026-01-02T08:33:23Z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7BF49CBAEF0C158BA1DA4C69946DFB26_43</vt:lpwstr>
  </property>
  <property fmtid="{D5CDD505-2E9C-101B-9397-08002B2CF9AE}" pid="3" name="KSOProductBuildVer">
    <vt:lpwstr>2052-12.1.23540.23540</vt:lpwstr>
  </property>
</Properties>
</file>

<file path=docProps/thumbnail.jpeg>
</file>